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4603" autoAdjust="0"/>
  </p:normalViewPr>
  <p:slideViewPr>
    <p:cSldViewPr snapToGrid="0">
      <p:cViewPr varScale="1">
        <p:scale>
          <a:sx n="56" d="100"/>
          <a:sy n="56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C1D2A-4753-44A6-BEBA-8979D669FEEE}" type="datetimeFigureOut">
              <a:rPr lang="pl-PL" smtClean="0"/>
              <a:t>2018-04-10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0B467-3846-4FB7-9A8C-7B13FC793B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4601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Porównanie dwóch różnych implementacji tej samej funkcjonalności.</a:t>
            </a:r>
            <a:r>
              <a:rPr lang="pl-P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l-PL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Sprawdzenie czy nasz algorytm nie trwa zbyt długo.</a:t>
            </a:r>
            <a:r>
              <a:rPr lang="pl-P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pl-PL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Kiedy nie starcza nam zasobów.</a:t>
            </a:r>
          </a:p>
          <a:p>
            <a:r>
              <a:rPr lang="pl-PL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Jako broń w „świętej wojnie”.</a:t>
            </a:r>
            <a:r>
              <a:rPr lang="pl-PL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l-PL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Takie liczby świetnie też działają marketingowo.</a:t>
            </a:r>
            <a:endParaRPr lang="pl-PL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0B467-3846-4FB7-9A8C-7B13FC793BF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6453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Throughput,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AverageTime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SampleTime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 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SingleShotTime</a:t>
            </a:r>
            <a:r>
              <a:rPr lang="pl-PL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</a:t>
            </a:r>
            <a:r>
              <a:rPr lang="pl-PL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0B467-3846-4FB7-9A8C-7B13FC793BF1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3841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Level.TrialThe</a:t>
            </a:r>
            <a:r>
              <a:rPr lang="en-US" dirty="0" smtClean="0">
                <a:effectLst/>
              </a:rPr>
              <a:t> method is called once for each time for each full run of the benchmark. A full run means a full "fork" including all warmup and benchmark iterations.</a:t>
            </a:r>
            <a:endParaRPr lang="pl-PL" dirty="0" smtClean="0">
              <a:effectLst/>
            </a:endParaRPr>
          </a:p>
          <a:p>
            <a:endParaRPr lang="pl-PL" dirty="0" smtClean="0">
              <a:effectLst/>
            </a:endParaRPr>
          </a:p>
          <a:p>
            <a:r>
              <a:rPr lang="en-US" dirty="0" err="1" smtClean="0">
                <a:effectLst/>
              </a:rPr>
              <a:t>Level.IterationThe</a:t>
            </a:r>
            <a:r>
              <a:rPr lang="en-US" dirty="0" smtClean="0">
                <a:effectLst/>
              </a:rPr>
              <a:t> method is called once for each iteration of the benchmark.</a:t>
            </a:r>
            <a:endParaRPr lang="pl-PL" dirty="0" smtClean="0">
              <a:effectLst/>
            </a:endParaRPr>
          </a:p>
          <a:p>
            <a:endParaRPr lang="pl-PL" dirty="0" smtClean="0">
              <a:effectLst/>
            </a:endParaRPr>
          </a:p>
          <a:p>
            <a:r>
              <a:rPr lang="en-US" dirty="0" err="1" smtClean="0">
                <a:effectLst/>
              </a:rPr>
              <a:t>Level.InvocationThe</a:t>
            </a:r>
            <a:r>
              <a:rPr lang="en-US" dirty="0" smtClean="0">
                <a:effectLst/>
              </a:rPr>
              <a:t> method is called once for each call to the benchmark method.</a:t>
            </a:r>
            <a:endParaRPr lang="pl-PL" dirty="0" smtClean="0">
              <a:effectLst/>
            </a:endParaRPr>
          </a:p>
          <a:p>
            <a:endParaRPr lang="pl-PL" dirty="0" smtClean="0">
              <a:effectLst/>
            </a:endParaRPr>
          </a:p>
          <a:p>
            <a:r>
              <a:rPr lang="en-US" dirty="0" err="1" smtClean="0">
                <a:effectLst/>
              </a:rPr>
              <a:t>ThreadEach</a:t>
            </a:r>
            <a:r>
              <a:rPr lang="en-US" dirty="0" smtClean="0">
                <a:effectLst/>
              </a:rPr>
              <a:t> thread running the benchmark will create its own instance of the state object.</a:t>
            </a:r>
            <a:endParaRPr lang="pl-PL" dirty="0" smtClean="0">
              <a:effectLst/>
            </a:endParaRPr>
          </a:p>
          <a:p>
            <a:endParaRPr lang="pl-PL" dirty="0" smtClean="0">
              <a:effectLst/>
            </a:endParaRPr>
          </a:p>
          <a:p>
            <a:r>
              <a:rPr lang="en-US" dirty="0" err="1" smtClean="0">
                <a:effectLst/>
              </a:rPr>
              <a:t>GroupEach</a:t>
            </a:r>
            <a:r>
              <a:rPr lang="en-US" dirty="0" smtClean="0">
                <a:effectLst/>
              </a:rPr>
              <a:t> thread group running the benchmark will create its own instance of the state object.</a:t>
            </a:r>
            <a:endParaRPr lang="pl-PL" dirty="0" smtClean="0">
              <a:effectLst/>
            </a:endParaRPr>
          </a:p>
          <a:p>
            <a:endParaRPr lang="pl-PL" dirty="0" smtClean="0">
              <a:effectLst/>
            </a:endParaRPr>
          </a:p>
          <a:p>
            <a:r>
              <a:rPr lang="en-US" dirty="0" err="1" smtClean="0">
                <a:effectLst/>
              </a:rPr>
              <a:t>BenchmarkAll</a:t>
            </a:r>
            <a:r>
              <a:rPr lang="en-US" dirty="0" smtClean="0">
                <a:effectLst/>
              </a:rPr>
              <a:t> threads running the benchmark share the same state object.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0B467-3846-4FB7-9A8C-7B13FC793BF1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893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JMH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/>
              <a:t>Kava</a:t>
            </a:r>
            <a:r>
              <a:rPr lang="pl-PL" dirty="0"/>
              <a:t> mini </a:t>
            </a:r>
            <a:r>
              <a:rPr lang="pl-PL" dirty="0" err="1"/>
              <a:t>academy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360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Microbenchmark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209" y="2647852"/>
            <a:ext cx="2435357" cy="3005334"/>
          </a:xfrm>
        </p:spPr>
      </p:pic>
    </p:spTree>
    <p:extLst>
      <p:ext uri="{BB962C8B-B14F-4D97-AF65-F5344CB8AC3E}">
        <p14:creationId xmlns:p14="http://schemas.microsoft.com/office/powerpoint/2010/main" val="290538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 czym jest problem</a:t>
            </a:r>
            <a:endParaRPr lang="pl-PL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103312" y="3335050"/>
            <a:ext cx="10341293" cy="1631216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currentTimeMillis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task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currentTimeMillis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-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6A875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ms"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pl-PL" alt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9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Java </a:t>
            </a:r>
            <a:r>
              <a:rPr lang="pl-PL" dirty="0" err="1"/>
              <a:t>Microbenchmark</a:t>
            </a:r>
            <a:r>
              <a:rPr lang="pl-PL" dirty="0"/>
              <a:t> </a:t>
            </a:r>
            <a:r>
              <a:rPr lang="pl-PL" dirty="0" err="1" smtClean="0"/>
              <a:t>Harness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JMH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Narzędzie do budowania benchmarków </a:t>
            </a:r>
          </a:p>
          <a:p>
            <a:r>
              <a:rPr lang="pl-PL" dirty="0"/>
              <a:t>Pomaga w uniknięciu typowych problemów</a:t>
            </a:r>
          </a:p>
          <a:p>
            <a:r>
              <a:rPr lang="pl-PL" dirty="0"/>
              <a:t>Nie zwalnia z myślenia o nich.</a:t>
            </a:r>
          </a:p>
          <a:p>
            <a:endParaRPr lang="pl-PL" dirty="0"/>
          </a:p>
          <a:p>
            <a:r>
              <a:rPr lang="pl-PL" dirty="0"/>
              <a:t>Java 		-&gt; </a:t>
            </a:r>
            <a:r>
              <a:rPr lang="pl-PL" dirty="0" err="1"/>
              <a:t>org.openjdk.jmh:jmh-java-benchmark-archetype</a:t>
            </a:r>
            <a:endParaRPr lang="pl-PL" dirty="0"/>
          </a:p>
          <a:p>
            <a:r>
              <a:rPr lang="pl-PL" dirty="0"/>
              <a:t>Scala 		-&gt; </a:t>
            </a:r>
            <a:r>
              <a:rPr lang="pl-PL" dirty="0" err="1"/>
              <a:t>org.openjdk.jmh:jmh-scala-benchmark-archetype</a:t>
            </a:r>
            <a:endParaRPr lang="pl-PL" dirty="0"/>
          </a:p>
          <a:p>
            <a:r>
              <a:rPr lang="pl-PL" dirty="0"/>
              <a:t>	    		-&gt; </a:t>
            </a:r>
            <a:r>
              <a:rPr lang="pl-PL" dirty="0" err="1"/>
              <a:t>sbt-jmh</a:t>
            </a:r>
            <a:r>
              <a:rPr lang="pl-PL" dirty="0"/>
              <a:t> </a:t>
            </a:r>
            <a:r>
              <a:rPr lang="pl-PL" dirty="0" err="1"/>
              <a:t>plugin</a:t>
            </a:r>
            <a:r>
              <a:rPr lang="pl-PL" dirty="0"/>
              <a:t>	</a:t>
            </a:r>
          </a:p>
          <a:p>
            <a:r>
              <a:rPr lang="pl-PL" dirty="0" err="1"/>
              <a:t>Groovy</a:t>
            </a:r>
            <a:r>
              <a:rPr lang="pl-PL" dirty="0"/>
              <a:t>  	-&gt; </a:t>
            </a:r>
            <a:r>
              <a:rPr lang="pl-PL" dirty="0" err="1"/>
              <a:t>org.openjdk.jmh:jmh-groovy-benchmark-archetype</a:t>
            </a:r>
            <a:endParaRPr lang="pl-PL" dirty="0"/>
          </a:p>
          <a:p>
            <a:r>
              <a:rPr lang="pl-PL" dirty="0"/>
              <a:t>Kotlin 		-&gt; </a:t>
            </a:r>
            <a:r>
              <a:rPr lang="pl-PL" dirty="0" err="1"/>
              <a:t>org.openjdk.jmh:jmh-java-benchmark-archetype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876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Opcje pomiaru</a:t>
            </a:r>
            <a:endParaRPr lang="pl-P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1103312" y="2719494"/>
            <a:ext cx="5878532" cy="2862322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Fork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Warmup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D0D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iterations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D0D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Measurement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D0D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iterations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D0D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BenchmarkMode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Mode.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AverageTime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OutputTimeUnit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TimeUnit.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NANOSECONDS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MyBenchmark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@Benchmark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testMethod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pl-PL" alt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2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Klasa stanu</a:t>
            </a:r>
            <a:endParaRPr lang="pl-P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97310" y="1446281"/>
            <a:ext cx="9264075" cy="4708981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State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Scope.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StateClass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List&lt;String&gt;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testList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&lt;String&gt;()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@Setup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Level.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Trial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setUpClass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List&lt;String&gt;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collect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IntStream.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1000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mapToObj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number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-&gt;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UUID.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randomUUID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.map(UUID::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collect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Collectors.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toList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testList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.addAll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collect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TearDown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Level.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Trial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tearDown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testList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.clear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}}</a:t>
            </a:r>
            <a:endParaRPr kumimoji="0" lang="pl-PL" alt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7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Martwy kod</a:t>
            </a:r>
            <a:endParaRPr lang="pl-P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03312" y="2442498"/>
            <a:ext cx="9217588" cy="3416320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MyBenchmark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@Benchmark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testMethod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Blackhole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blackhole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 =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6897B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sum = a + b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pl-PL" altLang="pl-PL" sz="2400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blackhole.consume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(sum)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sz="2400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pl-PL" altLang="pl-P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490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Kontrola pracy kompilatora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03312" y="2873384"/>
            <a:ext cx="7879080" cy="2554545"/>
          </a:xfrm>
          <a:prstGeom prst="rect">
            <a:avLst/>
          </a:prstGeom>
          <a:solidFill>
            <a:srgbClr val="2B2B2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CompilerControl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CompilerControl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.Mode.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DONT_INLINE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testDontInline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  <a:endParaRPr lang="pl-PL" altLang="pl-PL" dirty="0">
              <a:solidFill>
                <a:srgbClr val="A9B7C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CompilerControl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CompilerControl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.Mode.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INLINE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testForceInline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CompilerControl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BBB529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CompilerControl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.Mode.</a:t>
            </a:r>
            <a:r>
              <a:rPr kumimoji="0" lang="pl-PL" altLang="pl-PL" b="0" i="1" u="none" strike="noStrike" cap="none" normalizeH="0" baseline="0" dirty="0" err="1" smtClean="0">
                <a:ln>
                  <a:noFill/>
                </a:ln>
                <a:solidFill>
                  <a:srgbClr val="9876A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EXCLUDE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CC783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pl-PL" altLang="pl-PL" b="0" i="0" u="none" strike="noStrike" cap="none" normalizeH="0" baseline="0" dirty="0" err="1" smtClean="0">
                <a:ln>
                  <a:noFill/>
                </a:ln>
                <a:solidFill>
                  <a:srgbClr val="FFC66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testDontCompile</a:t>
            </a:r>
            <a:r>
              <a:rPr kumimoji="0" lang="pl-PL" altLang="pl-PL" b="0" i="0" u="none" strike="noStrike" cap="none" normalizeH="0" baseline="0" dirty="0" smtClean="0">
                <a:ln>
                  <a:noFill/>
                </a:ln>
                <a:solidFill>
                  <a:srgbClr val="A9B7C6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  <a:endParaRPr kumimoji="0" lang="pl-PL" alt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05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87</TotalTime>
  <Words>165</Words>
  <Application>Microsoft Office PowerPoint</Application>
  <PresentationFormat>Panoramiczny</PresentationFormat>
  <Paragraphs>47</Paragraphs>
  <Slides>8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Courier New</vt:lpstr>
      <vt:lpstr>Wingdings 3</vt:lpstr>
      <vt:lpstr>Jon</vt:lpstr>
      <vt:lpstr> JMH </vt:lpstr>
      <vt:lpstr>Microbenchmark</vt:lpstr>
      <vt:lpstr>W czym jest problem</vt:lpstr>
      <vt:lpstr>Java Microbenchmark Harness JMH</vt:lpstr>
      <vt:lpstr>Opcje pomiaru</vt:lpstr>
      <vt:lpstr>Klasa stanu</vt:lpstr>
      <vt:lpstr>Martwy kod</vt:lpstr>
      <vt:lpstr>Kontrola pracy kompilatora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JMH</dc:title>
  <dc:creator>magdalena lazarek</dc:creator>
  <cp:lastModifiedBy>magdalena lazarek</cp:lastModifiedBy>
  <cp:revision>7</cp:revision>
  <dcterms:created xsi:type="dcterms:W3CDTF">2018-04-10T21:27:33Z</dcterms:created>
  <dcterms:modified xsi:type="dcterms:W3CDTF">2018-04-10T22:55:15Z</dcterms:modified>
</cp:coreProperties>
</file>